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58" r:id="rId6"/>
    <p:sldId id="261" r:id="rId7"/>
    <p:sldId id="259" r:id="rId8"/>
    <p:sldId id="260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06669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69942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8443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01294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1648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86356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908459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1636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31726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000334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H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63382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CH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H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B3ED1-62D2-41E2-B2D8-106FF6F22B3B}" type="datetimeFigureOut">
              <a:rPr lang="fr-CH" smtClean="0"/>
              <a:t>26.10.2017</a:t>
            </a:fld>
            <a:endParaRPr lang="fr-CH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E4CBB-80AD-4B2C-8F8F-F71E459EDD64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0339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Une ville comme nulle part ailleurs</a:t>
            </a:r>
            <a:endParaRPr lang="fr-CH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El </a:t>
            </a:r>
            <a:r>
              <a:rPr lang="fr-CH" dirty="0" err="1" smtClean="0"/>
              <a:t>Gouna</a:t>
            </a:r>
            <a:r>
              <a:rPr lang="fr-CH" dirty="0" smtClean="0"/>
              <a:t> est née de la recherche d’un homme qui souhaitait trouver le plus bel endroit en bord de mer pour y construire une maison et une jetée pour amarrer son bateau.</a:t>
            </a:r>
          </a:p>
          <a:p>
            <a:r>
              <a:rPr lang="fr-CH" dirty="0" smtClean="0"/>
              <a:t>Il y a 25 ans </a:t>
            </a:r>
            <a:r>
              <a:rPr lang="fr-CH" dirty="0" err="1" smtClean="0"/>
              <a:t>Samih</a:t>
            </a:r>
            <a:r>
              <a:rPr lang="fr-CH" dirty="0" smtClean="0"/>
              <a:t> </a:t>
            </a:r>
            <a:r>
              <a:rPr lang="fr-CH" dirty="0" err="1" smtClean="0"/>
              <a:t>Sawiris</a:t>
            </a:r>
            <a:r>
              <a:rPr lang="fr-CH" dirty="0" smtClean="0"/>
              <a:t> </a:t>
            </a:r>
            <a:r>
              <a:rPr lang="fr-CH" dirty="0" err="1" smtClean="0"/>
              <a:t>découvra</a:t>
            </a:r>
            <a:r>
              <a:rPr lang="fr-CH" dirty="0" smtClean="0"/>
              <a:t> ce magnifique endroit situé au nord d’</a:t>
            </a:r>
            <a:r>
              <a:rPr lang="fr-CH" dirty="0" err="1" smtClean="0"/>
              <a:t>Hurghada</a:t>
            </a:r>
            <a:r>
              <a:rPr lang="fr-CH" dirty="0" smtClean="0"/>
              <a:t>, sur la côte est de la mer rouge.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61919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</a:t>
            </a:r>
            <a:r>
              <a:rPr lang="fr-CH" dirty="0" err="1" smtClean="0"/>
              <a:t>snorkeling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2200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Golf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1 parcours de 18 trous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779117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Contactez nous !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Marketing </a:t>
            </a:r>
            <a:r>
              <a:rPr lang="en-US" dirty="0"/>
              <a:t>Office, El </a:t>
            </a:r>
            <a:r>
              <a:rPr lang="en-US" dirty="0" err="1"/>
              <a:t>Gouna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El </a:t>
            </a:r>
            <a:r>
              <a:rPr lang="en-US" dirty="0" err="1"/>
              <a:t>Gouna</a:t>
            </a:r>
            <a:r>
              <a:rPr lang="en-US" dirty="0"/>
              <a:t>, Downtown,</a:t>
            </a:r>
            <a:br>
              <a:rPr lang="en-US" dirty="0"/>
            </a:br>
            <a:r>
              <a:rPr lang="en-US" dirty="0" err="1"/>
              <a:t>Tamr</a:t>
            </a:r>
            <a:r>
              <a:rPr lang="en-US" dirty="0"/>
              <a:t> Henna, H9 Building</a:t>
            </a:r>
          </a:p>
          <a:p>
            <a:r>
              <a:rPr lang="en-US" dirty="0"/>
              <a:t>T +20 65 3549 702</a:t>
            </a:r>
            <a:br>
              <a:rPr lang="en-US" dirty="0"/>
            </a:br>
            <a:r>
              <a:rPr lang="en-US" dirty="0"/>
              <a:t>F +20 65 3549 065</a:t>
            </a:r>
          </a:p>
          <a:p>
            <a:r>
              <a:rPr lang="en-US" dirty="0"/>
              <a:t>E-mail: </a:t>
            </a:r>
            <a:r>
              <a:rPr lang="en-US" dirty="0" smtClean="0"/>
              <a:t>info@elgouna.com</a:t>
            </a:r>
            <a:endParaRPr lang="en-US" dirty="0"/>
          </a:p>
        </p:txBody>
      </p:sp>
      <p:sp>
        <p:nvSpPr>
          <p:cNvPr id="5" name="Plaque 4"/>
          <p:cNvSpPr/>
          <p:nvPr/>
        </p:nvSpPr>
        <p:spPr>
          <a:xfrm>
            <a:off x="6819900" y="2562225"/>
            <a:ext cx="3057525" cy="16764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Cliquez ici pour</a:t>
            </a:r>
          </a:p>
          <a:p>
            <a:pPr algn="ctr"/>
            <a:r>
              <a:rPr lang="fr-CH" dirty="0" smtClean="0"/>
              <a:t>v</a:t>
            </a:r>
            <a:r>
              <a:rPr lang="fr-CH" dirty="0" smtClean="0"/>
              <a:t>isiter </a:t>
            </a:r>
            <a:r>
              <a:rPr lang="fr-CH" dirty="0" smtClean="0"/>
              <a:t>notre site internet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446963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Où se trouve El </a:t>
            </a:r>
            <a:r>
              <a:rPr lang="fr-CH" dirty="0" err="1" smtClean="0"/>
              <a:t>Gouna</a:t>
            </a:r>
            <a:r>
              <a:rPr lang="fr-CH" dirty="0" smtClean="0"/>
              <a:t> et comment s’y rendre?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El </a:t>
            </a:r>
            <a:r>
              <a:rPr lang="fr-CH" dirty="0" err="1" smtClean="0"/>
              <a:t>Gouna</a:t>
            </a:r>
            <a:r>
              <a:rPr lang="fr-CH" dirty="0" smtClean="0"/>
              <a:t> se trouve à 30 min au nord de </a:t>
            </a:r>
            <a:r>
              <a:rPr lang="fr-CH" dirty="0" err="1" smtClean="0"/>
              <a:t>Hurghada</a:t>
            </a:r>
            <a:r>
              <a:rPr lang="fr-CH" dirty="0" smtClean="0"/>
              <a:t>. Il existe des vols directs depuis Genève, Bâle ou Zurich. Le temps de vol est de 4h30 environ.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773315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Informations pratiques</a:t>
            </a:r>
            <a:endParaRPr lang="fr-CH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Le passeport doit être valable</a:t>
            </a:r>
          </a:p>
          <a:p>
            <a:r>
              <a:rPr lang="fr-CH" dirty="0" smtClean="0"/>
              <a:t>Un visa est nécessaire pour entrer en Egypte. Vous obtiendrez celui-ci à votre arrivée à l’aéroport de </a:t>
            </a:r>
            <a:r>
              <a:rPr lang="fr-CH" dirty="0" err="1" smtClean="0"/>
              <a:t>Hurghada</a:t>
            </a:r>
            <a:r>
              <a:rPr lang="fr-CH" dirty="0" smtClean="0"/>
              <a:t> pour la somme de 25$.</a:t>
            </a:r>
          </a:p>
          <a:p>
            <a:r>
              <a:rPr lang="fr-CH" dirty="0" smtClean="0"/>
              <a:t>Aucun vaccin n’est requis pour l’Egypte. Vaccin obligatoire pour les animaux de compagnie</a:t>
            </a:r>
          </a:p>
          <a:p>
            <a:r>
              <a:rPr lang="fr-CH" dirty="0" smtClean="0"/>
              <a:t>La monnaie officielle est la livre égyptienne. CHF 1.-- = 18.25 EGP</a:t>
            </a:r>
          </a:p>
          <a:p>
            <a:r>
              <a:rPr lang="fr-CH" dirty="0" smtClean="0"/>
              <a:t>L’indicatif pour téléphoner en Egypte est le : 0020</a:t>
            </a:r>
          </a:p>
          <a:p>
            <a:endParaRPr lang="fr-CH" dirty="0" smtClean="0"/>
          </a:p>
        </p:txBody>
      </p:sp>
    </p:spTree>
    <p:extLst>
      <p:ext uri="{BB962C8B-B14F-4D97-AF65-F5344CB8AC3E}">
        <p14:creationId xmlns:p14="http://schemas.microsoft.com/office/powerpoint/2010/main" val="853710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Températures</a:t>
            </a:r>
            <a:endParaRPr lang="fr-CH" dirty="0"/>
          </a:p>
        </p:txBody>
      </p:sp>
      <p:graphicFrame>
        <p:nvGraphicFramePr>
          <p:cNvPr id="3" name="Espace réservé du conten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025596"/>
              </p:ext>
            </p:extLst>
          </p:nvPr>
        </p:nvGraphicFramePr>
        <p:xfrm>
          <a:off x="4857750" y="1351228"/>
          <a:ext cx="3608916" cy="49649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2972"/>
                <a:gridCol w="1202972"/>
                <a:gridCol w="1202972"/>
              </a:tblGrid>
              <a:tr h="381916">
                <a:tc>
                  <a:txBody>
                    <a:bodyPr/>
                    <a:lstStyle/>
                    <a:p>
                      <a:pPr algn="ctr" fontAlgn="b"/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mer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air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 err="1">
                          <a:effectLst/>
                        </a:rPr>
                        <a:t>janv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23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22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févr.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22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23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mars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23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26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avr.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23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29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mai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25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33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juin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26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36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juil.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28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37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août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29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37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sept.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28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35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oct.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27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32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nov.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26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27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1916"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déc.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>
                          <a:effectLst/>
                        </a:rPr>
                        <a:t>24</a:t>
                      </a:r>
                      <a:endParaRPr lang="fr-CH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CH" sz="900" u="none" strike="noStrike" dirty="0">
                          <a:effectLst/>
                        </a:rPr>
                        <a:t>23</a:t>
                      </a:r>
                      <a:endParaRPr lang="fr-CH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3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El </a:t>
            </a:r>
            <a:r>
              <a:rPr lang="fr-CH" dirty="0" err="1" smtClean="0"/>
              <a:t>Gouna</a:t>
            </a:r>
            <a:r>
              <a:rPr lang="fr-CH" dirty="0" smtClean="0"/>
              <a:t> – La petite Venise égyptienne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Tout El </a:t>
            </a:r>
            <a:r>
              <a:rPr lang="fr-CH" dirty="0" err="1" smtClean="0"/>
              <a:t>Gouna</a:t>
            </a:r>
            <a:r>
              <a:rPr lang="fr-CH" dirty="0" smtClean="0"/>
              <a:t> a été creusé pour former des lagunes permettant à la Mer Rouge de venir arroser les îlots ou presqu'îles artificiels en bordure desquels se trouvent les propriétés et les hôtels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180090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Présentation générale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Il y a 2 centres principaux à El </a:t>
            </a:r>
            <a:r>
              <a:rPr lang="fr-FR" dirty="0" err="1" smtClean="0"/>
              <a:t>Gouna</a:t>
            </a:r>
            <a:r>
              <a:rPr lang="fr-FR" dirty="0" smtClean="0"/>
              <a:t> avec des boutiques, bars et restaurants : le Centre ville (la place </a:t>
            </a:r>
            <a:r>
              <a:rPr lang="fr-FR" dirty="0" err="1" smtClean="0"/>
              <a:t>Tamr</a:t>
            </a:r>
            <a:r>
              <a:rPr lang="fr-FR" dirty="0" smtClean="0"/>
              <a:t> </a:t>
            </a:r>
            <a:r>
              <a:rPr lang="fr-FR" dirty="0" err="1" smtClean="0"/>
              <a:t>Henna</a:t>
            </a:r>
            <a:r>
              <a:rPr lang="fr-FR" dirty="0" smtClean="0"/>
              <a:t>) et la marina d'Abou </a:t>
            </a:r>
            <a:r>
              <a:rPr lang="fr-FR" dirty="0" err="1" smtClean="0"/>
              <a:t>Tig.</a:t>
            </a:r>
            <a:endParaRPr lang="fr-FR" dirty="0" smtClean="0"/>
          </a:p>
          <a:p>
            <a:r>
              <a:rPr lang="fr-FR" dirty="0" smtClean="0"/>
              <a:t>El </a:t>
            </a:r>
            <a:r>
              <a:rPr lang="fr-FR" dirty="0" err="1" smtClean="0"/>
              <a:t>Gouna</a:t>
            </a:r>
            <a:r>
              <a:rPr lang="fr-FR" dirty="0" smtClean="0"/>
              <a:t> dispose d'un hôpital entièrement équipé qui peut gérer de nombreux traitements médicaux, y compris l'orthodontie, la chirurgie plastique, la pédiatrie, l'ophtalmologie et chirurgie générale. Il dispose également d'une unité de soins intensifs et une chambre de décompression en cas d'accident de plongée.</a:t>
            </a:r>
          </a:p>
          <a:p>
            <a:r>
              <a:rPr lang="fr-FR" dirty="0" smtClean="0"/>
              <a:t>La ville accueille le El </a:t>
            </a:r>
            <a:r>
              <a:rPr lang="fr-FR" dirty="0" err="1" smtClean="0"/>
              <a:t>Gouna</a:t>
            </a:r>
            <a:r>
              <a:rPr lang="fr-FR" dirty="0" smtClean="0"/>
              <a:t> International </a:t>
            </a:r>
            <a:r>
              <a:rPr lang="fr-FR" dirty="0" err="1" smtClean="0"/>
              <a:t>School</a:t>
            </a:r>
            <a:r>
              <a:rPr lang="fr-FR" dirty="0" smtClean="0"/>
              <a:t>, un système d'information géographique et environnemental et un petit aéroport privé pour des avions privés. Il y a également trois ports de plaisance: Abydos, l'Abou </a:t>
            </a:r>
            <a:r>
              <a:rPr lang="fr-FR" dirty="0" err="1" smtClean="0"/>
              <a:t>Tig</a:t>
            </a:r>
            <a:r>
              <a:rPr lang="fr-FR" dirty="0" smtClean="0"/>
              <a:t> Marina et son extension ("New Marina"), qui peut recevoir les super yachts.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733639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Les activités</a:t>
            </a:r>
            <a:endParaRPr lang="fr-CH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955135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Le </a:t>
            </a:r>
            <a:r>
              <a:rPr lang="fr-CH" dirty="0" err="1" smtClean="0"/>
              <a:t>Kitesurf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Apprenez à faire du </a:t>
            </a:r>
            <a:r>
              <a:rPr lang="fr-CH" dirty="0" err="1" smtClean="0"/>
              <a:t>Kite</a:t>
            </a:r>
            <a:r>
              <a:rPr lang="fr-CH" dirty="0" smtClean="0"/>
              <a:t> surf sur un site extraordinaire</a:t>
            </a:r>
          </a:p>
          <a:p>
            <a:pPr marL="0" indent="0">
              <a:buNone/>
            </a:pPr>
            <a:r>
              <a:rPr lang="fr-CH" dirty="0" smtClean="0"/>
              <a:t>ou</a:t>
            </a:r>
            <a:endParaRPr lang="fr-CH" dirty="0"/>
          </a:p>
          <a:p>
            <a:r>
              <a:rPr lang="fr-CH" dirty="0" smtClean="0"/>
              <a:t>Perfectionnez-vous !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787333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Plongée sous-marine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dirty="0" smtClean="0"/>
              <a:t>Découvrez les fonds marins de la mer rouge. Des coraux magnifique et une variétés d’animaux extraordinaire.</a:t>
            </a:r>
          </a:p>
          <a:p>
            <a:r>
              <a:rPr lang="fr-CH" dirty="0" smtClean="0"/>
              <a:t>Pour les niveaux avancés, explorez les épaves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6327844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348</Words>
  <Application>Microsoft Office PowerPoint</Application>
  <PresentationFormat>Grand écran</PresentationFormat>
  <Paragraphs>73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Une ville comme nulle part ailleurs</vt:lpstr>
      <vt:lpstr>Où se trouve El Gouna et comment s’y rendre?</vt:lpstr>
      <vt:lpstr>Informations pratiques</vt:lpstr>
      <vt:lpstr>Températures</vt:lpstr>
      <vt:lpstr>El Gouna – La petite Venise égyptienne</vt:lpstr>
      <vt:lpstr>Présentation générale</vt:lpstr>
      <vt:lpstr>Les activités</vt:lpstr>
      <vt:lpstr>Le Kitesurf</vt:lpstr>
      <vt:lpstr>Plongée sous-marine</vt:lpstr>
      <vt:lpstr>Le snorkeling</vt:lpstr>
      <vt:lpstr>Le Golf</vt:lpstr>
      <vt:lpstr>Contactez nous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2017-06-09T08:29:08Z</dcterms:created>
  <dcterms:modified xsi:type="dcterms:W3CDTF">2017-10-26T07:43:55Z</dcterms:modified>
</cp:coreProperties>
</file>